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4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763000" cy="5029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44: </a:t>
            </a:r>
            <a:r>
              <a:rPr lang="es-ES_tradnl" altLang="en-US" dirty="0"/>
              <a:t>¿Quiénes son las hermanas Mirabal?</a:t>
            </a:r>
            <a:endParaRPr lang="es-ES_tradnl" altLang="en-US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Actividades: </a:t>
            </a:r>
          </a:p>
          <a:p>
            <a:r>
              <a:rPr lang="en-US" altLang="en-US" dirty="0" smtClean="0"/>
              <a:t>Watch the movie </a:t>
            </a:r>
            <a:r>
              <a:rPr lang="en-US" altLang="en-US" u="sng" dirty="0" smtClean="0"/>
              <a:t>In the Time of the Butterflies</a:t>
            </a:r>
            <a:endParaRPr lang="en-US" altLang="en-US" dirty="0" smtClean="0"/>
          </a:p>
          <a:p>
            <a:r>
              <a:rPr lang="en-US" altLang="en-US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44:</a:t>
            </a:r>
          </a:p>
          <a:p>
            <a:r>
              <a:rPr lang="en-US" altLang="en-US" dirty="0" smtClean="0"/>
              <a:t>Write a 10-12 sentence reflection on the scenes we saw today.</a:t>
            </a:r>
          </a:p>
          <a:p>
            <a:r>
              <a:rPr lang="en-US" altLang="en-US" dirty="0" smtClean="0"/>
              <a:t>In the movie questionnaire, complete the </a:t>
            </a:r>
            <a:r>
              <a:rPr lang="en-US" altLang="en-US" smtClean="0"/>
              <a:t>questions pertinent </a:t>
            </a:r>
            <a:r>
              <a:rPr lang="en-US" altLang="en-US" dirty="0" smtClean="0"/>
              <a:t>to today’s scenes</a:t>
            </a:r>
            <a:r>
              <a:rPr lang="es-ES_tradnl" altLang="en-US" dirty="0" smtClean="0"/>
              <a:t>.</a:t>
            </a:r>
            <a:endParaRPr lang="es-ES_tradnl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63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Default Design</vt:lpstr>
      <vt:lpstr>Me llamo _________ Clase 802 La fecha es el 4 de febrero del 2014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8</cp:revision>
  <dcterms:created xsi:type="dcterms:W3CDTF">2012-01-24T15:09:34Z</dcterms:created>
  <dcterms:modified xsi:type="dcterms:W3CDTF">2014-02-04T18:50:06Z</dcterms:modified>
</cp:coreProperties>
</file>